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64" r:id="rId4"/>
    <p:sldId id="265" r:id="rId5"/>
    <p:sldId id="266" r:id="rId6"/>
    <p:sldId id="267" r:id="rId7"/>
    <p:sldId id="268" r:id="rId8"/>
    <p:sldId id="270" r:id="rId9"/>
    <p:sldId id="271" r:id="rId10"/>
    <p:sldId id="272" r:id="rId11"/>
    <p:sldId id="273" r:id="rId12"/>
    <p:sldId id="262" r:id="rId13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ixe" initials="F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594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1-28T10:02:29.237" idx="4">
    <p:pos x="55" y="3069"/>
    <p:text>arabis alpina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31/07/2016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31/07/2016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31/07/2016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31/07/2016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31/07/2016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31/07/2016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31/07/2016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31/07/2016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31/07/2016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31/07/2016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8E4-50C2-473E-A460-447BA3FC9E0B}" type="datetimeFigureOut">
              <a:rPr lang="fr-FR" smtClean="0"/>
              <a:pPr/>
              <a:t>31/07/2016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7B8E4-50C2-473E-A460-447BA3FC9E0B}" type="datetimeFigureOut">
              <a:rPr lang="fr-FR" smtClean="0"/>
              <a:pPr/>
              <a:t>31/07/2016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695EA-CF04-4F34-8F7B-86AE70CD290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20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Islande</a:t>
            </a:r>
            <a:endParaRPr kumimoji="0" lang="fr-FR" sz="2000" b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Islan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000" i="0" dirty="0" smtClean="0">
                <a:latin typeface="+mj-lt"/>
                <a:ea typeface="+mj-ea"/>
                <a:cs typeface="+mj-cs"/>
              </a:rPr>
              <a:t>Autriche</a:t>
            </a:r>
            <a:endParaRPr kumimoji="0" lang="fr-FR" sz="2000" b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Image 4" descr="Autrich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dirty="0" smtClean="0">
                <a:latin typeface="+mj-lt"/>
                <a:ea typeface="+mj-ea"/>
                <a:cs typeface="+mj-cs"/>
              </a:rPr>
              <a:t>Slovénie</a:t>
            </a:r>
            <a:endParaRPr lang="fr-FR" sz="210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Sloven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dirty="0" smtClean="0">
                <a:latin typeface="+mj-lt"/>
                <a:ea typeface="+mj-ea"/>
                <a:cs typeface="+mj-cs"/>
              </a:rPr>
              <a:t>Hongrie</a:t>
            </a: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Hongr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dirty="0" smtClean="0">
                <a:latin typeface="+mj-lt"/>
                <a:ea typeface="+mj-ea"/>
                <a:cs typeface="+mj-cs"/>
              </a:rPr>
              <a:t>Croatie</a:t>
            </a: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Croat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dirty="0" smtClean="0">
                <a:latin typeface="+mj-lt"/>
                <a:ea typeface="+mj-ea"/>
                <a:cs typeface="+mj-cs"/>
              </a:rPr>
              <a:t>Bosnie</a:t>
            </a:r>
            <a:endParaRPr lang="fr-FR" sz="210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Image 4" descr="Bosn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dirty="0" smtClean="0">
                <a:latin typeface="+mj-lt"/>
                <a:ea typeface="+mj-ea"/>
                <a:cs typeface="+mj-cs"/>
              </a:rPr>
              <a:t>Monténégro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10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Monténégr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dirty="0" smtClean="0">
                <a:latin typeface="+mj-lt"/>
                <a:ea typeface="+mj-ea"/>
                <a:cs typeface="+mj-cs"/>
              </a:rPr>
              <a:t>Serbie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10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Image 4" descr="Serb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dirty="0" smtClean="0">
                <a:latin typeface="+mj-lt"/>
                <a:ea typeface="+mj-ea"/>
                <a:cs typeface="+mj-cs"/>
              </a:rPr>
              <a:t>Roumanie</a:t>
            </a: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Rouman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543296" cy="1797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Pays : </a:t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fr-FR" sz="2100" smtClean="0">
                <a:latin typeface="+mj-lt"/>
                <a:ea typeface="+mj-ea"/>
                <a:cs typeface="+mj-cs"/>
              </a:rPr>
              <a:t>Ukraine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10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fr-FR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Ukra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105" y="0"/>
            <a:ext cx="601578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3098822" cy="1571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20</Words>
  <Application>Microsoft Office PowerPoint</Application>
  <PresentationFormat>Affichage à l'écran (16:9)</PresentationFormat>
  <Paragraphs>23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Fixe</dc:creator>
  <cp:lastModifiedBy>Fixe</cp:lastModifiedBy>
  <cp:revision>61</cp:revision>
  <dcterms:created xsi:type="dcterms:W3CDTF">2016-01-28T08:16:48Z</dcterms:created>
  <dcterms:modified xsi:type="dcterms:W3CDTF">2016-07-31T16:21:15Z</dcterms:modified>
</cp:coreProperties>
</file>