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omments/comment1.xml" ContentType="application/vnd.openxmlformats-officedocument.presentationml.comment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65" r:id="rId5"/>
    <p:sldId id="266" r:id="rId6"/>
    <p:sldId id="267" r:id="rId7"/>
    <p:sldId id="268" r:id="rId8"/>
    <p:sldId id="270" r:id="rId9"/>
    <p:sldId id="271" r:id="rId10"/>
    <p:sldId id="272" r:id="rId11"/>
    <p:sldId id="273" r:id="rId12"/>
    <p:sldId id="262" r:id="rId13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xe" initials="F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1-28T10:02:29.237" idx="4">
    <p:pos x="55" y="3069"/>
    <p:text>arabis alpina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7B8E4-50C2-473E-A460-447BA3FC9E0B}" type="datetimeFigureOut">
              <a:rPr lang="fr-FR" smtClean="0"/>
              <a:pPr/>
              <a:t>26/07/2016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0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France</a:t>
            </a:r>
            <a:endParaRPr kumimoji="0" lang="fr-FR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Franc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000" i="0" dirty="0" smtClean="0">
                <a:latin typeface="+mj-lt"/>
                <a:ea typeface="+mj-ea"/>
                <a:cs typeface="+mj-cs"/>
              </a:rPr>
              <a:t>Allemagne</a:t>
            </a:r>
            <a:endParaRPr kumimoji="0" lang="fr-FR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Allemagn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dirty="0" smtClean="0">
                <a:latin typeface="+mj-lt"/>
                <a:ea typeface="+mj-ea"/>
                <a:cs typeface="+mj-cs"/>
              </a:rPr>
              <a:t>Royaume-Uni</a:t>
            </a: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RoyaumeUnis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6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Espagne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Espag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Italie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Itali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Suède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Image 2" descr="Sued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  <p:pic>
        <p:nvPicPr>
          <p:cNvPr id="4" name="Image 3" descr="Suede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64106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Finlande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Finland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6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Norvège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Norvèg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6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Portugal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Portugal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Luxembourg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Luxembourg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098822" cy="1571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20</Words>
  <Application>Microsoft Office PowerPoint</Application>
  <PresentationFormat>Affichage à l'écran (16:9)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Fixe</dc:creator>
  <cp:lastModifiedBy>Fixe</cp:lastModifiedBy>
  <cp:revision>51</cp:revision>
  <dcterms:created xsi:type="dcterms:W3CDTF">2016-01-28T08:16:48Z</dcterms:created>
  <dcterms:modified xsi:type="dcterms:W3CDTF">2016-07-26T10:53:55Z</dcterms:modified>
</cp:coreProperties>
</file>